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E8670-B6D6-434A-B6D2-ADB54EE12B7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F06FCCA-77F3-4417-87E5-DB3E9F4071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E8670-B6D6-434A-B6D2-ADB54EE12B7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6FCCA-77F3-4417-87E5-DB3E9F4071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E8670-B6D6-434A-B6D2-ADB54EE12B7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6FCCA-77F3-4417-87E5-DB3E9F4071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E8670-B6D6-434A-B6D2-ADB54EE12B7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6FCCA-77F3-4417-87E5-DB3E9F4071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E8670-B6D6-434A-B6D2-ADB54EE12B7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F06FCCA-77F3-4417-87E5-DB3E9F4071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E8670-B6D6-434A-B6D2-ADB54EE12B7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6FCCA-77F3-4417-87E5-DB3E9F4071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E8670-B6D6-434A-B6D2-ADB54EE12B7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6FCCA-77F3-4417-87E5-DB3E9F4071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E8670-B6D6-434A-B6D2-ADB54EE12B7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6FCCA-77F3-4417-87E5-DB3E9F4071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E8670-B6D6-434A-B6D2-ADB54EE12B7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6FCCA-77F3-4417-87E5-DB3E9F4071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E8670-B6D6-434A-B6D2-ADB54EE12B7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6FCCA-77F3-4417-87E5-DB3E9F4071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E8670-B6D6-434A-B6D2-ADB54EE12B7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F06FCCA-77F3-4417-87E5-DB3E9F4071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9FE8670-B6D6-434A-B6D2-ADB54EE12B7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F06FCCA-77F3-4417-87E5-DB3E9F4071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Jack Fanning and Kevin </a:t>
            </a:r>
            <a:r>
              <a:rPr lang="en-US" dirty="0" err="1" smtClean="0"/>
              <a:t>Woodyard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Leonardo </a:t>
            </a:r>
            <a:r>
              <a:rPr lang="en-US" dirty="0" err="1" smtClean="0"/>
              <a:t>da</a:t>
            </a:r>
            <a:r>
              <a:rPr lang="en-US" dirty="0" smtClean="0"/>
              <a:t> Vinci </a:t>
            </a:r>
            <a:endParaRPr lang="en-US" dirty="0"/>
          </a:p>
        </p:txBody>
      </p:sp>
      <p:pic>
        <p:nvPicPr>
          <p:cNvPr id="64514" name="Picture 2" descr="http://content.answcdn.com/main/content/img/scitech/HSleon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657600"/>
            <a:ext cx="2851935" cy="36260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447800"/>
            <a:ext cx="2971800" cy="4689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                   Born </a:t>
            </a:r>
            <a:r>
              <a:rPr lang="en-US" dirty="0" smtClean="0"/>
              <a:t>April 15, 1452 – and died on May 2, 1519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Born </a:t>
            </a:r>
            <a:r>
              <a:rPr lang="en-US" dirty="0" smtClean="0"/>
              <a:t>in Vinci but he moved to Florence at the age of </a:t>
            </a:r>
            <a:r>
              <a:rPr lang="en-US" dirty="0" smtClean="0"/>
              <a:t>15.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He </a:t>
            </a:r>
            <a:r>
              <a:rPr lang="en-US" dirty="0" smtClean="0"/>
              <a:t>apprenticed a artist and also served the Duke as a advisor.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524000"/>
            <a:ext cx="1256196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Paintings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Last Supper </a:t>
            </a:r>
          </a:p>
          <a:p>
            <a:r>
              <a:rPr lang="en-US" dirty="0" smtClean="0"/>
              <a:t>Mona Lisa</a:t>
            </a:r>
          </a:p>
          <a:p>
            <a:r>
              <a:rPr lang="en-US" dirty="0" smtClean="0"/>
              <a:t>The Individual 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Vitruvian</a:t>
            </a:r>
            <a:r>
              <a:rPr lang="en-US" dirty="0" smtClean="0"/>
              <a:t> Man</a:t>
            </a:r>
            <a:endParaRPr lang="en-US" dirty="0"/>
          </a:p>
        </p:txBody>
      </p:sp>
      <p:pic>
        <p:nvPicPr>
          <p:cNvPr id="61442" name="Picture 2" descr="http://upload.wikimedia.org/wikipedia/commons/thumb/7/77/DaVinci_LastSupper_high_res_2_nowatmrk.jpg/350px-DaVinci_LastSupper_high_res_2_nowatm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228600"/>
            <a:ext cx="3124200" cy="1809751"/>
          </a:xfrm>
          <a:prstGeom prst="rect">
            <a:avLst/>
          </a:prstGeom>
          <a:noFill/>
        </p:spPr>
      </p:pic>
      <p:pic>
        <p:nvPicPr>
          <p:cNvPr id="61444" name="Picture 4" descr="http://www.ibiblio.org/wm/paint/auth/vinci/joconde/jocon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057400"/>
            <a:ext cx="3200400" cy="4419599"/>
          </a:xfrm>
          <a:prstGeom prst="rect">
            <a:avLst/>
          </a:prstGeom>
          <a:noFill/>
        </p:spPr>
      </p:pic>
      <p:pic>
        <p:nvPicPr>
          <p:cNvPr id="61446" name="Picture 6" descr="http://3.bp.blogspot.com/-JvVauf0xHHQ/TYfG4kCjRZI/AAAAAAAAC7o/LTtsllmW1nY/s1600/leonardo-da-vinc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038600"/>
            <a:ext cx="2514600" cy="1885950"/>
          </a:xfrm>
          <a:prstGeom prst="rect">
            <a:avLst/>
          </a:prstGeom>
          <a:noFill/>
        </p:spPr>
      </p:pic>
      <p:pic>
        <p:nvPicPr>
          <p:cNvPr id="61448" name="Picture 8" descr="http://t2.gstatic.com/images?q=tbn:ANd9GcT6n4kWUTkkY2zWwSwHg3ys0EFjL_vk_1VzS6_NejWWG7UA98j5fN05J1Mpx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4038600"/>
            <a:ext cx="2390775" cy="1914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0"/>
            <a:ext cx="1583396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Flying Machine</a:t>
            </a:r>
          </a:p>
          <a:p>
            <a:r>
              <a:rPr lang="en-US" dirty="0" smtClean="0"/>
              <a:t>Tanks</a:t>
            </a:r>
          </a:p>
          <a:p>
            <a:r>
              <a:rPr lang="en-US" dirty="0" smtClean="0"/>
              <a:t>Designed the first machine gun</a:t>
            </a:r>
          </a:p>
          <a:p>
            <a:r>
              <a:rPr lang="en-US" dirty="0" smtClean="0"/>
              <a:t>Sketches of human anatomy  </a:t>
            </a:r>
            <a:endParaRPr lang="en-US" dirty="0" smtClean="0"/>
          </a:p>
          <a:p>
            <a:r>
              <a:rPr lang="en-US" dirty="0" smtClean="0"/>
              <a:t>Had some 20,000 pages of notes that he had written on things he did. 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2298" y="0"/>
            <a:ext cx="3561702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3724275"/>
            <a:ext cx="358140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4191000"/>
            <a:ext cx="2982104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56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Equity</vt:lpstr>
      <vt:lpstr>Leonardo da Vinci </vt:lpstr>
      <vt:lpstr>Life </vt:lpstr>
      <vt:lpstr>Paintings</vt:lpstr>
      <vt:lpstr>Inventions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Leonardo da Vinci </dc:title>
  <dc:creator>admin</dc:creator>
  <cp:lastModifiedBy> </cp:lastModifiedBy>
  <cp:revision>6</cp:revision>
  <dcterms:created xsi:type="dcterms:W3CDTF">2012-01-25T13:55:13Z</dcterms:created>
  <dcterms:modified xsi:type="dcterms:W3CDTF">2012-01-26T02:55:45Z</dcterms:modified>
</cp:coreProperties>
</file>